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59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6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E8EF-A437-4C0E-92F7-49121A92F4BB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383F-85F1-4618-85AF-BE8BFDD83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E8EF-A437-4C0E-92F7-49121A92F4BB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383F-85F1-4618-85AF-BE8BFDD83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E8EF-A437-4C0E-92F7-49121A92F4BB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383F-85F1-4618-85AF-BE8BFDD83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E8EF-A437-4C0E-92F7-49121A92F4BB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383F-85F1-4618-85AF-BE8BFDD83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E8EF-A437-4C0E-92F7-49121A92F4BB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383F-85F1-4618-85AF-BE8BFDD83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E8EF-A437-4C0E-92F7-49121A92F4BB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383F-85F1-4618-85AF-BE8BFDD83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E8EF-A437-4C0E-92F7-49121A92F4BB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383F-85F1-4618-85AF-BE8BFDD83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E8EF-A437-4C0E-92F7-49121A92F4BB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383F-85F1-4618-85AF-BE8BFDD83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E8EF-A437-4C0E-92F7-49121A92F4BB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383F-85F1-4618-85AF-BE8BFDD83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E8EF-A437-4C0E-92F7-49121A92F4BB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383F-85F1-4618-85AF-BE8BFDD83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3BE8EF-A437-4C0E-92F7-49121A92F4BB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6F383F-85F1-4618-85AF-BE8BFDD83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3BE8EF-A437-4C0E-92F7-49121A92F4BB}" type="datetimeFigureOut">
              <a:rPr lang="pl-PL" smtClean="0"/>
              <a:pPr/>
              <a:t>2016-11-24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6F383F-85F1-4618-85AF-BE8BFDD8317E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 smtClean="0">
                <a:latin typeface="Aharoni" pitchFamily="2" charset="-79"/>
                <a:cs typeface="Aharoni" pitchFamily="2" charset="-79"/>
              </a:rPr>
              <a:t>Moje Hobby</a:t>
            </a:r>
            <a:endParaRPr lang="pl-PL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pl-PL" dirty="0" smtClean="0"/>
              <a:t>Prezentacja ma ukazywać podane możliwości w programie PowerPoint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Dziękuję za uwagę!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pl-PL" dirty="0" smtClean="0"/>
              <a:t>Wyk. </a:t>
            </a:r>
            <a:r>
              <a:rPr lang="pl-PL" dirty="0" err="1" smtClean="0"/>
              <a:t>A.Miller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haroni" pitchFamily="2" charset="-79"/>
                <a:cs typeface="Aharoni" pitchFamily="2" charset="-79"/>
              </a:rPr>
              <a:t>Moim hobby jest:</a:t>
            </a:r>
            <a:endParaRPr lang="pl-PL" dirty="0"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Majstrowanie</a:t>
            </a:r>
          </a:p>
          <a:p>
            <a:r>
              <a:rPr lang="pl-PL" dirty="0" smtClean="0"/>
              <a:t>Granie w gry</a:t>
            </a:r>
          </a:p>
          <a:p>
            <a:r>
              <a:rPr lang="pl-PL" dirty="0" smtClean="0"/>
              <a:t>Słuchanie muzyki</a:t>
            </a:r>
          </a:p>
        </p:txBody>
      </p:sp>
      <p:grpSp>
        <p:nvGrpSpPr>
          <p:cNvPr id="7" name="Grupa 6"/>
          <p:cNvGrpSpPr/>
          <p:nvPr/>
        </p:nvGrpSpPr>
        <p:grpSpPr>
          <a:xfrm>
            <a:off x="2786050" y="4500570"/>
            <a:ext cx="3357586" cy="1000132"/>
            <a:chOff x="2786050" y="4500570"/>
            <a:chExt cx="3357586" cy="1000132"/>
          </a:xfrm>
        </p:grpSpPr>
        <p:sp>
          <p:nvSpPr>
            <p:cNvPr id="4" name="Prostokąt 3">
              <a:hlinkClick r:id="rId2" action="ppaction://hlinksldjump"/>
            </p:cNvPr>
            <p:cNvSpPr/>
            <p:nvPr/>
          </p:nvSpPr>
          <p:spPr>
            <a:xfrm>
              <a:off x="2786050" y="4500570"/>
              <a:ext cx="3357586" cy="1000132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  <a:effectLst>
              <a:reflection blurRad="6350" stA="50000" endA="300" endPos="38500" dist="50800" dir="5400000" sy="-100000" algn="bl" rotWithShape="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6" name="pole tekstowe 5"/>
            <p:cNvSpPr txBox="1"/>
            <p:nvPr/>
          </p:nvSpPr>
          <p:spPr>
            <a:xfrm>
              <a:off x="2786050" y="4643446"/>
              <a:ext cx="33575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l-PL" sz="3600" dirty="0" smtClean="0"/>
                <a:t>Następny slajd</a:t>
              </a:r>
              <a:endParaRPr lang="pl-PL" sz="36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42" name="Picture 2" descr="Znalezione obrazy dla zapytania majsterkowa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000108"/>
            <a:ext cx="7072362" cy="4703122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  <a:softEdge rad="127000"/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Zalety majsterkowania: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-"/>
            </a:pPr>
            <a:r>
              <a:rPr lang="pl-PL" dirty="0" smtClean="0"/>
              <a:t>Pozwala rozwijać </a:t>
            </a:r>
            <a:r>
              <a:rPr lang="pl-PL" dirty="0" err="1" smtClean="0"/>
              <a:t>kreatwność</a:t>
            </a:r>
            <a:endParaRPr lang="pl-PL" dirty="0" smtClean="0"/>
          </a:p>
          <a:p>
            <a:pPr>
              <a:buFontTx/>
              <a:buChar char="-"/>
            </a:pPr>
            <a:r>
              <a:rPr lang="pl-PL" dirty="0" smtClean="0"/>
              <a:t>Rozwija umiejętności manualne</a:t>
            </a:r>
          </a:p>
          <a:p>
            <a:pPr>
              <a:buFontTx/>
              <a:buChar char="-"/>
            </a:pPr>
            <a:r>
              <a:rPr lang="pl-PL" dirty="0" smtClean="0"/>
              <a:t>Można wykonać wiele ciekawych przedmiotów, lub naprawić zepsute samodzielnie</a:t>
            </a:r>
          </a:p>
          <a:p>
            <a:pPr>
              <a:buFontTx/>
              <a:buChar char="-"/>
            </a:pP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Zalety gier komputerowych: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Zmniejszają czas reakcji (poprawiają zręczność)</a:t>
            </a:r>
          </a:p>
          <a:p>
            <a:r>
              <a:rPr lang="pl-PL" dirty="0" smtClean="0"/>
              <a:t>Zapewniają rozrywkę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Zalety słuchania muzyki: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 smtClean="0"/>
              <a:t>Stanowią doskonałe źródło rozrywki niewymagające żadnych czynności</a:t>
            </a:r>
          </a:p>
          <a:p>
            <a:r>
              <a:rPr lang="pl-PL" dirty="0" smtClean="0"/>
              <a:t>Może pomagać w skupieniu się</a:t>
            </a:r>
          </a:p>
          <a:p>
            <a:r>
              <a:rPr lang="pl-PL" dirty="0" smtClean="0"/>
              <a:t>Nie wymaga dużych środków lub umiejętności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3074" name="Picture 2" descr="Znalezione obrazy dla zapytania majsterkowani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14356"/>
            <a:ext cx="7486650" cy="5334001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2058" name="Picture 10" descr="Znalezione obrazy dla zapytania gami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85794"/>
            <a:ext cx="8001000" cy="5334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pic>
        <p:nvPicPr>
          <p:cNvPr id="1026" name="Picture 2" descr="Znalezione obrazy dla zapytania musi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7215238" cy="577219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83</Words>
  <Application>Microsoft Office PowerPoint</Application>
  <PresentationFormat>Pokaz na ekranie (4:3)</PresentationFormat>
  <Paragraphs>20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Motyw pakietu Office</vt:lpstr>
      <vt:lpstr>Moje Hobby</vt:lpstr>
      <vt:lpstr>Moim hobby jest:</vt:lpstr>
      <vt:lpstr>Slajd 3</vt:lpstr>
      <vt:lpstr>Zalety majsterkowania:</vt:lpstr>
      <vt:lpstr>Zalety gier komputerowych:</vt:lpstr>
      <vt:lpstr>Zalety słuchania muzyki:</vt:lpstr>
      <vt:lpstr>Slajd 7</vt:lpstr>
      <vt:lpstr>Slajd 8</vt:lpstr>
      <vt:lpstr>Slajd 9</vt:lpstr>
      <vt:lpstr>Dziękuję za uwagę!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Moje Hobby</dc:title>
  <dc:creator>Artur</dc:creator>
  <cp:lastModifiedBy>Artur</cp:lastModifiedBy>
  <cp:revision>7</cp:revision>
  <dcterms:created xsi:type="dcterms:W3CDTF">2016-11-23T16:25:59Z</dcterms:created>
  <dcterms:modified xsi:type="dcterms:W3CDTF">2016-11-24T21:24:51Z</dcterms:modified>
</cp:coreProperties>
</file>